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147483529" r:id="rId5"/>
    <p:sldId id="2147483524" r:id="rId6"/>
    <p:sldId id="2147483525" r:id="rId7"/>
    <p:sldId id="2147483526" r:id="rId8"/>
    <p:sldId id="2147483527" r:id="rId9"/>
    <p:sldId id="2147483528" r:id="rId10"/>
    <p:sldId id="2147483531" r:id="rId11"/>
    <p:sldId id="2147483530" r:id="rId12"/>
  </p:sldIdLst>
  <p:sldSz cx="12192000" cy="6858000"/>
  <p:notesSz cx="6858000" cy="9144000"/>
  <p:defaultTextStyle>
    <a:defPPr>
      <a:defRPr lang="en-US"/>
    </a:defPPr>
    <a:lvl1pPr marL="0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1pPr>
    <a:lvl2pPr marL="410291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2pPr>
    <a:lvl3pPr marL="820583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3pPr>
    <a:lvl4pPr marL="1230874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4pPr>
    <a:lvl5pPr marL="1641165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5pPr>
    <a:lvl6pPr marL="2051456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6pPr>
    <a:lvl7pPr marL="2461748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7pPr>
    <a:lvl8pPr marL="2872039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8pPr>
    <a:lvl9pPr marL="3282330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ivider slides" id="{149E248C-8B4E-D240-973D-DE12BC985A29}">
          <p14:sldIdLst>
            <p14:sldId id="2147483529"/>
            <p14:sldId id="2147483524"/>
            <p14:sldId id="2147483525"/>
            <p14:sldId id="2147483526"/>
            <p14:sldId id="2147483527"/>
            <p14:sldId id="2147483528"/>
            <p14:sldId id="2147483531"/>
            <p14:sldId id="214748353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644812-B60B-FDC5-CD07-5754A662DD64}" name="Chawla, Indresh" initials="IC" userId="S::indresh.chawla@bp.com::eb1890bb-8a4b-416a-885c-cc0e4283993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883E"/>
    <a:srgbClr val="E1B112"/>
    <a:srgbClr val="D3DEE6"/>
    <a:srgbClr val="D9D9D9"/>
    <a:srgbClr val="F9D300"/>
    <a:srgbClr val="F9FB00"/>
    <a:srgbClr val="EBF0F0"/>
    <a:srgbClr val="C3B68B"/>
    <a:srgbClr val="61F993"/>
    <a:srgbClr val="F864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53" autoAdjust="0"/>
  </p:normalViewPr>
  <p:slideViewPr>
    <p:cSldViewPr snapToGrid="0">
      <p:cViewPr varScale="1">
        <p:scale>
          <a:sx n="75" d="100"/>
          <a:sy n="75" d="100"/>
        </p:scale>
        <p:origin x="950" y="2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586" y="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DB5D143-D8C1-9CA9-879C-F5ED0BB994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59E87-6442-A0DE-F8F5-7C0CEC2EB7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4ECDD-4886-9446-86A7-56705BC4882F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25DAC6-1AA0-5977-D6DC-2C41E4ADC9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B455AB-7175-0835-6C3F-A6E76E961B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AAD98-38FC-7D47-82E4-489865889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6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CA4D2-C813-5144-9D2A-E28CF25809B9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D8CCE-57F4-E146-ABEF-38174111F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46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20583" rtl="0" eaLnBrk="1" latinLnBrk="0" hangingPunct="1">
      <a:defRPr sz="1077" kern="1200">
        <a:solidFill>
          <a:schemeClr val="tx1"/>
        </a:solidFill>
        <a:latin typeface="+mn-lt"/>
        <a:ea typeface="+mn-ea"/>
        <a:cs typeface="+mn-cs"/>
      </a:defRPr>
    </a:lvl1pPr>
    <a:lvl2pPr marL="410291" algn="l" defTabSz="820583" rtl="0" eaLnBrk="1" latinLnBrk="0" hangingPunct="1">
      <a:defRPr sz="1077" kern="1200">
        <a:solidFill>
          <a:schemeClr val="tx1"/>
        </a:solidFill>
        <a:latin typeface="+mn-lt"/>
        <a:ea typeface="+mn-ea"/>
        <a:cs typeface="+mn-cs"/>
      </a:defRPr>
    </a:lvl2pPr>
    <a:lvl3pPr marL="820583" algn="l" defTabSz="820583" rtl="0" eaLnBrk="1" latinLnBrk="0" hangingPunct="1">
      <a:defRPr sz="1077" kern="1200">
        <a:solidFill>
          <a:schemeClr val="tx1"/>
        </a:solidFill>
        <a:latin typeface="+mn-lt"/>
        <a:ea typeface="+mn-ea"/>
        <a:cs typeface="+mn-cs"/>
      </a:defRPr>
    </a:lvl3pPr>
    <a:lvl4pPr marL="1230874" algn="l" defTabSz="820583" rtl="0" eaLnBrk="1" latinLnBrk="0" hangingPunct="1">
      <a:defRPr sz="1077" kern="1200">
        <a:solidFill>
          <a:schemeClr val="tx1"/>
        </a:solidFill>
        <a:latin typeface="+mn-lt"/>
        <a:ea typeface="+mn-ea"/>
        <a:cs typeface="+mn-cs"/>
      </a:defRPr>
    </a:lvl4pPr>
    <a:lvl5pPr marL="1641165" algn="l" defTabSz="820583" rtl="0" eaLnBrk="1" latinLnBrk="0" hangingPunct="1">
      <a:defRPr sz="1077" kern="1200">
        <a:solidFill>
          <a:schemeClr val="tx1"/>
        </a:solidFill>
        <a:latin typeface="+mn-lt"/>
        <a:ea typeface="+mn-ea"/>
        <a:cs typeface="+mn-cs"/>
      </a:defRPr>
    </a:lvl5pPr>
    <a:lvl6pPr marL="2051456" algn="l" defTabSz="820583" rtl="0" eaLnBrk="1" latinLnBrk="0" hangingPunct="1">
      <a:defRPr sz="1077" kern="1200">
        <a:solidFill>
          <a:schemeClr val="tx1"/>
        </a:solidFill>
        <a:latin typeface="+mn-lt"/>
        <a:ea typeface="+mn-ea"/>
        <a:cs typeface="+mn-cs"/>
      </a:defRPr>
    </a:lvl6pPr>
    <a:lvl7pPr marL="2461748" algn="l" defTabSz="820583" rtl="0" eaLnBrk="1" latinLnBrk="0" hangingPunct="1">
      <a:defRPr sz="1077" kern="1200">
        <a:solidFill>
          <a:schemeClr val="tx1"/>
        </a:solidFill>
        <a:latin typeface="+mn-lt"/>
        <a:ea typeface="+mn-ea"/>
        <a:cs typeface="+mn-cs"/>
      </a:defRPr>
    </a:lvl7pPr>
    <a:lvl8pPr marL="2872039" algn="l" defTabSz="820583" rtl="0" eaLnBrk="1" latinLnBrk="0" hangingPunct="1">
      <a:defRPr sz="1077" kern="1200">
        <a:solidFill>
          <a:schemeClr val="tx1"/>
        </a:solidFill>
        <a:latin typeface="+mn-lt"/>
        <a:ea typeface="+mn-ea"/>
        <a:cs typeface="+mn-cs"/>
      </a:defRPr>
    </a:lvl8pPr>
    <a:lvl9pPr marL="3282330" algn="l" defTabSz="820583" rtl="0" eaLnBrk="1" latinLnBrk="0" hangingPunct="1">
      <a:defRPr sz="107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979236-4AB7-7B87-B3CA-01B43346CA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786" y="0"/>
            <a:ext cx="12020214" cy="6858000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F42C4BE8-60F0-754F-D32C-F84C94591A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6356" y="4190283"/>
            <a:ext cx="9764784" cy="865331"/>
          </a:xfrm>
        </p:spPr>
        <p:txBody>
          <a:bodyPr lIns="72000"/>
          <a:lstStyle>
            <a:lvl1pPr marL="0" indent="0" algn="l">
              <a:buNone/>
              <a:defRPr sz="20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398" indent="0" algn="ctr">
              <a:buNone/>
              <a:defRPr sz="1800"/>
            </a:lvl3pPr>
            <a:lvl4pPr marL="1371599" indent="0" algn="ctr">
              <a:buNone/>
              <a:defRPr sz="1600"/>
            </a:lvl4pPr>
            <a:lvl5pPr marL="1828798" indent="0" algn="ctr">
              <a:buNone/>
              <a:defRPr sz="1600"/>
            </a:lvl5pPr>
            <a:lvl6pPr marL="2285998" indent="0" algn="ctr">
              <a:buNone/>
              <a:defRPr sz="1600"/>
            </a:lvl6pPr>
            <a:lvl7pPr marL="2743196" indent="0" algn="ctr">
              <a:buNone/>
              <a:defRPr sz="1600"/>
            </a:lvl7pPr>
            <a:lvl8pPr marL="3200397" indent="0" algn="ctr">
              <a:buNone/>
              <a:defRPr sz="1600"/>
            </a:lvl8pPr>
            <a:lvl9pPr marL="3657597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DBA9F5-9042-1D82-8FC9-20C60C31C1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76355" y="1498874"/>
            <a:ext cx="9764785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C99ED531-5C14-9509-FDD1-D9B12AFCC9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42951" y="5694713"/>
            <a:ext cx="3260668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612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9C55DD-46C6-A55D-F287-47377D4022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786" y="0"/>
            <a:ext cx="12020214" cy="6858000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F42C4BE8-60F0-754F-D32C-F84C94591A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6356" y="4190283"/>
            <a:ext cx="9764784" cy="865331"/>
          </a:xfrm>
        </p:spPr>
        <p:txBody>
          <a:bodyPr lIns="72000"/>
          <a:lstStyle>
            <a:lvl1pPr marL="0" indent="0" algn="l">
              <a:buNone/>
              <a:defRPr sz="20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398" indent="0" algn="ctr">
              <a:buNone/>
              <a:defRPr sz="1800"/>
            </a:lvl3pPr>
            <a:lvl4pPr marL="1371599" indent="0" algn="ctr">
              <a:buNone/>
              <a:defRPr sz="1600"/>
            </a:lvl4pPr>
            <a:lvl5pPr marL="1828798" indent="0" algn="ctr">
              <a:buNone/>
              <a:defRPr sz="1600"/>
            </a:lvl5pPr>
            <a:lvl6pPr marL="2285998" indent="0" algn="ctr">
              <a:buNone/>
              <a:defRPr sz="1600"/>
            </a:lvl6pPr>
            <a:lvl7pPr marL="2743196" indent="0" algn="ctr">
              <a:buNone/>
              <a:defRPr sz="1600"/>
            </a:lvl7pPr>
            <a:lvl8pPr marL="3200397" indent="0" algn="ctr">
              <a:buNone/>
              <a:defRPr sz="1600"/>
            </a:lvl8pPr>
            <a:lvl9pPr marL="3657597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DBA9F5-9042-1D82-8FC9-20C60C31C1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76355" y="1498874"/>
            <a:ext cx="9764785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4E3AD372-A0D9-8707-C07D-0E8706BB8E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795CB050-1731-E4E4-3F02-FFDA3C6EC1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97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8526" y="4292291"/>
            <a:ext cx="5545140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398" indent="0" algn="ctr">
              <a:buNone/>
              <a:defRPr sz="1800"/>
            </a:lvl3pPr>
            <a:lvl4pPr marL="1371599" indent="0" algn="ctr">
              <a:buNone/>
              <a:defRPr sz="1600"/>
            </a:lvl4pPr>
            <a:lvl5pPr marL="1828798" indent="0" algn="ctr">
              <a:buNone/>
              <a:defRPr sz="1600"/>
            </a:lvl5pPr>
            <a:lvl6pPr marL="2285998" indent="0" algn="ctr">
              <a:buNone/>
              <a:defRPr sz="1600"/>
            </a:lvl6pPr>
            <a:lvl7pPr marL="2743196" indent="0" algn="ctr">
              <a:buNone/>
              <a:defRPr sz="1600"/>
            </a:lvl7pPr>
            <a:lvl8pPr marL="3200397" indent="0" algn="ctr">
              <a:buNone/>
              <a:defRPr sz="1600"/>
            </a:lvl8pPr>
            <a:lvl9pPr marL="3657597" indent="0" algn="ctr">
              <a:buNone/>
              <a:defRPr sz="1600"/>
            </a:lvl9pPr>
          </a:lstStyle>
          <a:p>
            <a:r>
              <a:rPr lang="en-US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8528" y="310842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C254E818-9106-4CCA-26D0-C578BC9FFE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42951" y="5694713"/>
            <a:ext cx="3260668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350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811B14D-BAD7-9BA5-1BF9-318C8618DF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3" y="1019855"/>
            <a:ext cx="11090276" cy="4338235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Statement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96BC86D-A606-17EA-97C3-6DBBDD72DC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EF371B-236D-385A-0196-9932501B1C04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tx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20DC8F3-47D1-D4FE-CC33-FDCF0D38C541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D3B917-26B4-19B6-F7D9-B3311B2CAB8D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66F65D-5F98-64A4-24C2-721184D5F64B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1611D1D8-FFA6-EB84-A033-211137C43E0B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  <p:pic>
        <p:nvPicPr>
          <p:cNvPr id="3" name="Picture 2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9389E7DF-8A3A-F1A0-AD7B-E7692BBB91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0837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08AB7E10-CE85-42C3-CE39-4093C79BC6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778A1D1E-9909-F14F-453D-3BF0259F5D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0807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08AB7E10-CE85-42C3-CE39-4093C79BC6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3FC8B7-321B-AD75-078B-CD6439AC73F6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tx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BF19DB-AA81-66ED-ACC7-73CA643EBEAB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6D91D8-0565-84AD-A833-45626E6DCCE8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521D12F-53C3-4632-5345-52CD00BDCFAF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EF6E92D-B402-D1FD-64ED-B2D300F1DE5A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</p:spTree>
    <p:extLst>
      <p:ext uri="{BB962C8B-B14F-4D97-AF65-F5344CB8AC3E}">
        <p14:creationId xmlns:p14="http://schemas.microsoft.com/office/powerpoint/2010/main" val="99243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08AB7E10-CE85-42C3-CE39-4093C79BC6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310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08AB7E10-CE85-42C3-CE39-4093C79BC6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A39C4B4-C5D2-5008-2EF1-B9E1C5DAF274}"/>
              </a:ext>
            </a:extLst>
          </p:cNvPr>
          <p:cNvSpPr/>
          <p:nvPr userDrawn="1"/>
        </p:nvSpPr>
        <p:spPr>
          <a:xfrm>
            <a:off x="559207" y="6423474"/>
            <a:ext cx="690664" cy="13544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0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50" b="0" i="0" u="none" strike="noStrike">
                <a:solidFill>
                  <a:schemeClr val="bg1"/>
                </a:solidFill>
                <a:effectLst/>
                <a:latin typeface="+mn-lt"/>
              </a:rPr>
              <a:t>Confidential</a:t>
            </a:r>
            <a:endParaRPr lang="en-GB" sz="650" b="0"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3309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154FD43-6756-153E-0EBF-6A795F62D2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576000" rIns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0707CD-7DD8-5913-A751-6E3408A2D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1030" y="6287080"/>
            <a:ext cx="1710900" cy="40202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319E7C0-0A77-D438-280C-EC5E460DBA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3" y="2942969"/>
            <a:ext cx="5545140" cy="664797"/>
          </a:xfrm>
        </p:spPr>
        <p:txBody>
          <a:bodyPr wrap="square" anchor="ctr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Add statement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E96462E-9857-9785-AE01-086D8DFD7F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963C20-E4F6-C87F-77F3-C58DBD082327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tx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70E4F31-9920-4045-C4C2-DCEC1FDA6305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ED5002E-0B95-2F2F-7543-810EBA72F670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9726000-AC3A-A817-4A9F-A19D2AB45A52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CA7D931-9C00-20D8-2871-92342474454F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</p:spTree>
    <p:extLst>
      <p:ext uri="{BB962C8B-B14F-4D97-AF65-F5344CB8AC3E}">
        <p14:creationId xmlns:p14="http://schemas.microsoft.com/office/powerpoint/2010/main" val="28589844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95612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90852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0852" y="331971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0852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90852" y="47283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90852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 userDrawn="1"/>
        </p:nvGrpSpPr>
        <p:grpSpPr>
          <a:xfrm>
            <a:off x="6386090" y="1835402"/>
            <a:ext cx="5267327" cy="3504472"/>
            <a:chOff x="6386083" y="1852790"/>
            <a:chExt cx="5267327" cy="3504472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6691" y="1940607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81930" y="2629189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81930" y="3319717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81930" y="4024052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81930" y="4728389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81930" y="5445079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74" name="Text Placeholder 4">
            <a:extLst>
              <a:ext uri="{FF2B5EF4-FFF2-40B4-BE49-F238E27FC236}">
                <a16:creationId xmlns:a16="http://schemas.microsoft.com/office/drawing/2014/main" id="{51B65734-0A64-A29E-7497-803E5EC66D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5577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BB633F0D-307D-5A1F-D81F-EEA1652A7A5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0816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6" name="Text Placeholder 4">
            <a:extLst>
              <a:ext uri="{FF2B5EF4-FFF2-40B4-BE49-F238E27FC236}">
                <a16:creationId xmlns:a16="http://schemas.microsoft.com/office/drawing/2014/main" id="{EB59BF56-98E1-C077-892E-AA7B00F734B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70816" y="331971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759DCDB3-9E6C-F90C-5F82-14D9B8B7D81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70816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EC6E2BC0-4CCA-60CE-832D-ECAA349CCC3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0816" y="47283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9" name="Text Placeholder 4">
            <a:extLst>
              <a:ext uri="{FF2B5EF4-FFF2-40B4-BE49-F238E27FC236}">
                <a16:creationId xmlns:a16="http://schemas.microsoft.com/office/drawing/2014/main" id="{789B334F-6518-F657-231C-899FD2CCFD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0816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37CAB1-BE90-61B4-1C63-EAB2EEF96240}"/>
              </a:ext>
            </a:extLst>
          </p:cNvPr>
          <p:cNvGrpSpPr/>
          <p:nvPr userDrawn="1"/>
        </p:nvGrpSpPr>
        <p:grpSpPr>
          <a:xfrm>
            <a:off x="566059" y="1835402"/>
            <a:ext cx="5267327" cy="3504472"/>
            <a:chOff x="566051" y="2078878"/>
            <a:chExt cx="5267327" cy="3504472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A6C16B4-BA65-C463-F59A-910B77B8A1E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70027" y="207887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2B7C98F-54D1-6BEC-067D-1118F9D0891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276746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E3399C51-48F7-BD5D-5E8E-2BDCEDD3AD8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3457987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BA571FE-851D-5882-184F-B89B08A9325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162323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DAD1F78-0349-8FDF-4F03-54DD074FF1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86665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B508C0A-BB23-E466-355D-B8F4D625662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558335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64F9CC74-F613-AF89-744B-EC574C180C8C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266659" y="1940607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0" name="Text Placeholder 4">
            <a:extLst>
              <a:ext uri="{FF2B5EF4-FFF2-40B4-BE49-F238E27FC236}">
                <a16:creationId xmlns:a16="http://schemas.microsoft.com/office/drawing/2014/main" id="{1EF79D62-01CF-3755-2C9A-7FF24CC9E782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261897" y="2629189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CBD4AB83-73D8-412B-CCB5-431D2A1C4B65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5261897" y="3319717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id="{5F33C4EC-E331-3583-7D0B-AEFFCD3575C3}"/>
              </a:ext>
            </a:extLst>
          </p:cNvPr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5261897" y="4024052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3" name="Text Placeholder 4">
            <a:extLst>
              <a:ext uri="{FF2B5EF4-FFF2-40B4-BE49-F238E27FC236}">
                <a16:creationId xmlns:a16="http://schemas.microsoft.com/office/drawing/2014/main" id="{07419049-4EE7-6EEA-4030-8A4F94989454}"/>
              </a:ext>
            </a:extLst>
          </p:cNvPr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5261897" y="4728389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4" name="Text Placeholder 4">
            <a:extLst>
              <a:ext uri="{FF2B5EF4-FFF2-40B4-BE49-F238E27FC236}">
                <a16:creationId xmlns:a16="http://schemas.microsoft.com/office/drawing/2014/main" id="{DB06E663-EAE5-80DB-0FBD-D7C6BF86CA6F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5261897" y="5445079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51" name="Slide Number Placeholder 2">
            <a:extLst>
              <a:ext uri="{FF2B5EF4-FFF2-40B4-BE49-F238E27FC236}">
                <a16:creationId xmlns:a16="http://schemas.microsoft.com/office/drawing/2014/main" id="{812B8104-B223-83A2-6A16-F8470D6AEC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00002980-C358-9E75-9B14-7D14855389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DA7A3F0-371D-C8A3-1A4B-7831799EB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/>
              <a:t>Agenda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01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60" userDrawn="1">
          <p15:clr>
            <a:srgbClr val="FBAE40"/>
          </p15:clr>
        </p15:guide>
        <p15:guide id="2" pos="402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7C76C484-C06D-113E-A925-ACFC3DF4E26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3422" y="1449650"/>
            <a:ext cx="664052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3422" y="2134655"/>
            <a:ext cx="664052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38661" y="2835594"/>
            <a:ext cx="664052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38661" y="3526121"/>
            <a:ext cx="664052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38661" y="4230458"/>
            <a:ext cx="664052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38661" y="4934793"/>
            <a:ext cx="664052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38661" y="5651484"/>
            <a:ext cx="664052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 userDrawn="1"/>
        </p:nvGrpSpPr>
        <p:grpSpPr>
          <a:xfrm>
            <a:off x="4438653" y="1381517"/>
            <a:ext cx="7212013" cy="4201834"/>
            <a:chOff x="6386083" y="1155428"/>
            <a:chExt cx="5267327" cy="420183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7D3BB9-B550-63A3-75F3-2F756AABF57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15542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6BE558F-8A19-04FA-4B0C-7F8193DC9E0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083949" y="1449650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3949" y="2134655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79183" y="2835594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79183" y="3526121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79183" y="4230458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79183" y="4934793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79183" y="5651484"/>
            <a:ext cx="556055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EA26AC83-80FA-E469-2E88-1E7EFCD6B4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4DC29616-ECAF-8928-2177-C2CDB08B7C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B56B2C-198B-A154-4501-C11751E577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/>
              <a:t>Agenda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198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97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1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THWAY">
            <a:extLst>
              <a:ext uri="{FF2B5EF4-FFF2-40B4-BE49-F238E27FC236}">
                <a16:creationId xmlns:a16="http://schemas.microsoft.com/office/drawing/2014/main" id="{36BB1D93-89B9-6A13-AE9D-EDFB934F3F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ICTURE PLACEHOLDER">
            <a:extLst>
              <a:ext uri="{FF2B5EF4-FFF2-40B4-BE49-F238E27FC236}">
                <a16:creationId xmlns:a16="http://schemas.microsoft.com/office/drawing/2014/main" id="{35B0BB65-D1D8-2938-92B9-3D186665948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5086258E-E818-B309-ED15-D259EA494A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  <p:sp>
        <p:nvSpPr>
          <p:cNvPr id="7" name="H2">
            <a:extLst>
              <a:ext uri="{FF2B5EF4-FFF2-40B4-BE49-F238E27FC236}">
                <a16:creationId xmlns:a16="http://schemas.microsoft.com/office/drawing/2014/main" id="{2378F7F1-7A08-80A5-DC34-43B389B42F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H1">
            <a:extLst>
              <a:ext uri="{FF2B5EF4-FFF2-40B4-BE49-F238E27FC236}">
                <a16:creationId xmlns:a16="http://schemas.microsoft.com/office/drawing/2014/main" id="{6393672C-9AFB-7FB9-A75E-15A2986986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4BC4BCB9-6766-8CA9-CD3F-22CFB11DBC3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0" indent="-180975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-180975">
              <a:tabLst/>
              <a:defRPr sz="1400"/>
            </a:lvl3pPr>
            <a:lvl4pPr marL="47053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55247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60" userDrawn="1">
          <p15:clr>
            <a:srgbClr val="FBAE40"/>
          </p15:clr>
        </p15:guide>
        <p15:guide id="8" orient="horz" pos="1094" userDrawn="1">
          <p15:clr>
            <a:srgbClr val="FBAE40"/>
          </p15:clr>
        </p15:guide>
        <p15:guide id="9" pos="3660" userDrawn="1">
          <p15:clr>
            <a:srgbClr val="FBAE40"/>
          </p15:clr>
        </p15:guide>
        <p15:guide id="10" pos="4020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1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THWAY">
            <a:extLst>
              <a:ext uri="{FF2B5EF4-FFF2-40B4-BE49-F238E27FC236}">
                <a16:creationId xmlns:a16="http://schemas.microsoft.com/office/drawing/2014/main" id="{7E18FAC7-68FE-AD16-CF8B-AB29DE9CE8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PICTURE PLACEHOLDER">
            <a:extLst>
              <a:ext uri="{FF2B5EF4-FFF2-40B4-BE49-F238E27FC236}">
                <a16:creationId xmlns:a16="http://schemas.microsoft.com/office/drawing/2014/main" id="{61EACEBA-EAB7-CD39-6C73-43910C00E5D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AE9E4589-5EE8-C1DE-10EE-6D107874FF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  <p:sp>
        <p:nvSpPr>
          <p:cNvPr id="11" name="H2">
            <a:extLst>
              <a:ext uri="{FF2B5EF4-FFF2-40B4-BE49-F238E27FC236}">
                <a16:creationId xmlns:a16="http://schemas.microsoft.com/office/drawing/2014/main" id="{36FB0FD1-7096-6A88-77C0-C50CD734AB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2" name="H1">
            <a:extLst>
              <a:ext uri="{FF2B5EF4-FFF2-40B4-BE49-F238E27FC236}">
                <a16:creationId xmlns:a16="http://schemas.microsoft.com/office/drawing/2014/main" id="{9919D25E-79E3-0ECF-D238-1932D9E8D7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3" name="Text Placeholder 29">
            <a:extLst>
              <a:ext uri="{FF2B5EF4-FFF2-40B4-BE49-F238E27FC236}">
                <a16:creationId xmlns:a16="http://schemas.microsoft.com/office/drawing/2014/main" id="{8C024A07-DE2E-6A0E-566C-15BDA74A9FF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06706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60" userDrawn="1">
          <p15:clr>
            <a:srgbClr val="FBAE40"/>
          </p15:clr>
        </p15:guide>
        <p15:guide id="8" orient="horz" pos="1094" userDrawn="1">
          <p15:clr>
            <a:srgbClr val="FBAE40"/>
          </p15:clr>
        </p15:guide>
        <p15:guide id="9" pos="3660" userDrawn="1">
          <p15:clr>
            <a:srgbClr val="FBAE40"/>
          </p15:clr>
        </p15:guide>
        <p15:guide id="10" pos="4020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2_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ATHWAY">
            <a:extLst>
              <a:ext uri="{FF2B5EF4-FFF2-40B4-BE49-F238E27FC236}">
                <a16:creationId xmlns:a16="http://schemas.microsoft.com/office/drawing/2014/main" id="{ACEF02FA-9C11-2E3F-40A7-56530D3A3C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8777DF94-88AC-7D39-DD1D-2A579D69D20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44255" y="0"/>
            <a:ext cx="5446466" cy="5008078"/>
          </a:xfrm>
          <a:custGeom>
            <a:avLst/>
            <a:gdLst>
              <a:gd name="connsiteX0" fmla="*/ 1186304 w 5446466"/>
              <a:gd name="connsiteY0" fmla="*/ 0 h 5008078"/>
              <a:gd name="connsiteX1" fmla="*/ 5446466 w 5446466"/>
              <a:gd name="connsiteY1" fmla="*/ 0 h 5008078"/>
              <a:gd name="connsiteX2" fmla="*/ 5446466 w 5446466"/>
              <a:gd name="connsiteY2" fmla="*/ 5008078 h 5008078"/>
              <a:gd name="connsiteX3" fmla="*/ 170823 w 5446466"/>
              <a:gd name="connsiteY3" fmla="*/ 3966275 h 5008078"/>
              <a:gd name="connsiteX4" fmla="*/ 9676 w 5446466"/>
              <a:gd name="connsiteY4" fmla="*/ 3674468 h 5008078"/>
              <a:gd name="connsiteX5" fmla="*/ 1186304 w 5446466"/>
              <a:gd name="connsiteY5" fmla="*/ 0 h 500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6466" h="5008078">
                <a:moveTo>
                  <a:pt x="1186304" y="0"/>
                </a:moveTo>
                <a:lnTo>
                  <a:pt x="5446466" y="0"/>
                </a:lnTo>
                <a:lnTo>
                  <a:pt x="5446466" y="5008078"/>
                </a:lnTo>
                <a:cubicBezTo>
                  <a:pt x="3788955" y="4682994"/>
                  <a:pt x="170823" y="3966275"/>
                  <a:pt x="170823" y="3966275"/>
                </a:cubicBezTo>
                <a:cubicBezTo>
                  <a:pt x="45486" y="3930439"/>
                  <a:pt x="-27413" y="3799893"/>
                  <a:pt x="9676" y="3674468"/>
                </a:cubicBezTo>
                <a:cubicBezTo>
                  <a:pt x="230933" y="2920632"/>
                  <a:pt x="867847" y="1008527"/>
                  <a:pt x="118630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4" name="Slide Number">
            <a:extLst>
              <a:ext uri="{FF2B5EF4-FFF2-40B4-BE49-F238E27FC236}">
                <a16:creationId xmlns:a16="http://schemas.microsoft.com/office/drawing/2014/main" id="{C99C7CB3-7F9A-BB0B-5BB9-7E729FB46E8A}"/>
              </a:ext>
            </a:extLst>
          </p:cNvPr>
          <p:cNvSpPr txBox="1">
            <a:spLocks/>
          </p:cNvSpPr>
          <p:nvPr userDrawn="1"/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820583" rtl="0" eaLnBrk="1" latinLnBrk="0" hangingPunct="1"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10291" algn="l" defTabSz="820583" rtl="0" eaLnBrk="1" latinLnBrk="0" hangingPunct="1">
              <a:defRPr sz="16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0583" algn="l" defTabSz="820583" rtl="0" eaLnBrk="1" latinLnBrk="0" hangingPunct="1">
              <a:defRPr sz="16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0874" algn="l" defTabSz="820583" rtl="0" eaLnBrk="1" latinLnBrk="0" hangingPunct="1">
              <a:defRPr sz="16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1165" algn="l" defTabSz="820583" rtl="0" eaLnBrk="1" latinLnBrk="0" hangingPunct="1">
              <a:defRPr sz="16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1456" algn="l" defTabSz="820583" rtl="0" eaLnBrk="1" latinLnBrk="0" hangingPunct="1">
              <a:defRPr sz="16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1748" algn="l" defTabSz="820583" rtl="0" eaLnBrk="1" latinLnBrk="0" hangingPunct="1">
              <a:defRPr sz="16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72039" algn="l" defTabSz="820583" rtl="0" eaLnBrk="1" latinLnBrk="0" hangingPunct="1">
              <a:defRPr sz="16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82330" algn="l" defTabSz="820583" rtl="0" eaLnBrk="1" latinLnBrk="0" hangingPunct="1">
              <a:defRPr sz="16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5" name="Castrol Logo">
            <a:extLst>
              <a:ext uri="{FF2B5EF4-FFF2-40B4-BE49-F238E27FC236}">
                <a16:creationId xmlns:a16="http://schemas.microsoft.com/office/drawing/2014/main" id="{C9335491-6FAE-F419-920B-2FA877C2A5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6" name="H2">
            <a:extLst>
              <a:ext uri="{FF2B5EF4-FFF2-40B4-BE49-F238E27FC236}">
                <a16:creationId xmlns:a16="http://schemas.microsoft.com/office/drawing/2014/main" id="{1FFCF38A-F097-6484-354E-FF269288F4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7" name="H1">
            <a:extLst>
              <a:ext uri="{FF2B5EF4-FFF2-40B4-BE49-F238E27FC236}">
                <a16:creationId xmlns:a16="http://schemas.microsoft.com/office/drawing/2014/main" id="{9A398FC3-2DFD-3950-2DA5-99BF315364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1F55A3F5-9430-E713-95E6-3D36DC2F141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0863" y="2670047"/>
            <a:ext cx="5376672" cy="35478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880" indent="-18288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36576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54864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87F7DA47-E48B-3342-5F55-2C6651F1E5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7DD999-97C7-A62E-183F-1A6B1AC83A82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bg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bg1"/>
              </a:solidFill>
              <a:effectLst/>
              <a:latin typeface="+mn-lt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04FBB12-AF83-4B02-5DD1-D58FD6E90023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9C9AFCC-4587-5254-9DD2-DDAB8EE29238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11C2CCE4-A725-9688-027F-DE9473FF5A0F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81ECE00-DB9F-04CF-1201-DDAA61BEC5A3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  <p:pic>
        <p:nvPicPr>
          <p:cNvPr id="6" name="Picture 5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AB8856B2-FB5F-C4E9-EA42-2173E2CA660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209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60" userDrawn="1">
          <p15:clr>
            <a:srgbClr val="FBAE40"/>
          </p15:clr>
        </p15:guide>
        <p15:guide id="8" orient="horz" pos="1094" userDrawn="1">
          <p15:clr>
            <a:srgbClr val="FBAE40"/>
          </p15:clr>
        </p15:guide>
        <p15:guide id="9" pos="3660" userDrawn="1">
          <p15:clr>
            <a:srgbClr val="FBAE40"/>
          </p15:clr>
        </p15:guide>
        <p15:guide id="10" pos="4020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3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D6C9F5B6-2AB7-5AB1-EBDE-1F9C08BAB13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pic>
        <p:nvPicPr>
          <p:cNvPr id="7" name="PATHWAY">
            <a:extLst>
              <a:ext uri="{FF2B5EF4-FFF2-40B4-BE49-F238E27FC236}">
                <a16:creationId xmlns:a16="http://schemas.microsoft.com/office/drawing/2014/main" id="{EECCB1A3-0F93-E8FD-F5F2-830745078D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5" name="Slide Number">
            <a:extLst>
              <a:ext uri="{FF2B5EF4-FFF2-40B4-BE49-F238E27FC236}">
                <a16:creationId xmlns:a16="http://schemas.microsoft.com/office/drawing/2014/main" id="{508E805B-878B-CF0A-B20F-53A93D8ADF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H2">
            <a:extLst>
              <a:ext uri="{FF2B5EF4-FFF2-40B4-BE49-F238E27FC236}">
                <a16:creationId xmlns:a16="http://schemas.microsoft.com/office/drawing/2014/main" id="{D55124A2-4AA7-98A7-AB6B-B38A05E870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H1">
            <a:extLst>
              <a:ext uri="{FF2B5EF4-FFF2-40B4-BE49-F238E27FC236}">
                <a16:creationId xmlns:a16="http://schemas.microsoft.com/office/drawing/2014/main" id="{CCA17A6D-609D-2079-CF74-8D933E2771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7847A33B-B517-99C5-376A-F5D213F5FB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9141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60" userDrawn="1">
          <p15:clr>
            <a:srgbClr val="FBAE40"/>
          </p15:clr>
        </p15:guide>
        <p15:guide id="8" orient="horz" pos="1094" userDrawn="1">
          <p15:clr>
            <a:srgbClr val="FBAE40"/>
          </p15:clr>
        </p15:guide>
        <p15:guide id="9" pos="3660" userDrawn="1">
          <p15:clr>
            <a:srgbClr val="FBAE40"/>
          </p15:clr>
        </p15:guide>
        <p15:guide id="10" pos="4020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3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DA48B4E7-4883-3C6D-4553-F2A32B02766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pic>
        <p:nvPicPr>
          <p:cNvPr id="11" name="PATHWAY">
            <a:extLst>
              <a:ext uri="{FF2B5EF4-FFF2-40B4-BE49-F238E27FC236}">
                <a16:creationId xmlns:a16="http://schemas.microsoft.com/office/drawing/2014/main" id="{569CC7EC-C242-F343-DE4E-59799C2F12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5" name="Slide Number">
            <a:extLst>
              <a:ext uri="{FF2B5EF4-FFF2-40B4-BE49-F238E27FC236}">
                <a16:creationId xmlns:a16="http://schemas.microsoft.com/office/drawing/2014/main" id="{B57B3E1E-D544-03CC-1B22-61B97DDB4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H2">
            <a:extLst>
              <a:ext uri="{FF2B5EF4-FFF2-40B4-BE49-F238E27FC236}">
                <a16:creationId xmlns:a16="http://schemas.microsoft.com/office/drawing/2014/main" id="{9BED6A91-9DE2-1E7B-BC48-F725AE739C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4" name="H1">
            <a:extLst>
              <a:ext uri="{FF2B5EF4-FFF2-40B4-BE49-F238E27FC236}">
                <a16:creationId xmlns:a16="http://schemas.microsoft.com/office/drawing/2014/main" id="{BF017306-A0E3-6B37-1C34-11F6D601C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BB1C7C21-6B94-EC4E-9773-037E765F385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31562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60" userDrawn="1">
          <p15:clr>
            <a:srgbClr val="FBAE40"/>
          </p15:clr>
        </p15:guide>
        <p15:guide id="8" orient="horz" pos="1094" userDrawn="1">
          <p15:clr>
            <a:srgbClr val="FBAE40"/>
          </p15:clr>
        </p15:guide>
        <p15:guide id="9" pos="3660" userDrawn="1">
          <p15:clr>
            <a:srgbClr val="FBAE40"/>
          </p15:clr>
        </p15:guide>
        <p15:guide id="10" pos="4020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4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THWAY">
            <a:extLst>
              <a:ext uri="{FF2B5EF4-FFF2-40B4-BE49-F238E27FC236}">
                <a16:creationId xmlns:a16="http://schemas.microsoft.com/office/drawing/2014/main" id="{5B0C317D-2C2F-7FBC-4C8C-7B3CE57984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9626601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92B7E30-4570-0340-0052-E1DC166F434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6933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AA421AC3-8A34-2C5C-158A-5A17000A0F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486333-F539-DA7D-E4A6-183873053752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tx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B56099-0001-B81C-E82C-82D067AFCF5E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EDF69681-B52D-1F1A-F6FB-693FB97FECE5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565AE3F-D866-81E7-8271-9F651E2ECCF7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A4C7FE82-F41F-C16F-A511-294F4DA7AA19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  <p:sp>
        <p:nvSpPr>
          <p:cNvPr id="14" name="H2">
            <a:extLst>
              <a:ext uri="{FF2B5EF4-FFF2-40B4-BE49-F238E27FC236}">
                <a16:creationId xmlns:a16="http://schemas.microsoft.com/office/drawing/2014/main" id="{8F154A88-7906-BDD2-9B6D-470C8F27E3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5" name="H1">
            <a:extLst>
              <a:ext uri="{FF2B5EF4-FFF2-40B4-BE49-F238E27FC236}">
                <a16:creationId xmlns:a16="http://schemas.microsoft.com/office/drawing/2014/main" id="{2E0AFD51-F08B-E4EC-0549-F85B42BDDC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E8C1CF89-5D78-3C53-5D68-FE806ACA434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45616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60" userDrawn="1">
          <p15:clr>
            <a:srgbClr val="FBAE40"/>
          </p15:clr>
        </p15:guide>
        <p15:guide id="8" orient="horz" pos="1094" userDrawn="1">
          <p15:clr>
            <a:srgbClr val="FBAE40"/>
          </p15:clr>
        </p15:guide>
        <p15:guide id="9" pos="3660" userDrawn="1">
          <p15:clr>
            <a:srgbClr val="FBAE40"/>
          </p15:clr>
        </p15:guide>
        <p15:guide id="10" pos="4020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4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D1DDF0D0-19B4-F069-905B-29D0927F0B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9626600" cy="6858000"/>
          </a:xfrm>
          <a:prstGeom prst="rect">
            <a:avLst/>
          </a:prstGeom>
        </p:spPr>
      </p:pic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554ECF74-1898-2605-4638-A1294DA8B6E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9471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6DB5EAA3-96CD-F7C3-A245-73369AAD90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30A0F2-DE2D-BB01-4694-5298DC35E380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tx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0167D1D-9E00-6E21-2BD4-855835991F8B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4A9DF3C-55F9-65AD-3164-796B507A2AD7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B61CAF8-26D2-3B07-B4FE-FB26D33D9225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B62DD7D-596C-2DB1-5EBA-3228D61F8D14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  <p:sp>
        <p:nvSpPr>
          <p:cNvPr id="9" name="H2">
            <a:extLst>
              <a:ext uri="{FF2B5EF4-FFF2-40B4-BE49-F238E27FC236}">
                <a16:creationId xmlns:a16="http://schemas.microsoft.com/office/drawing/2014/main" id="{58635C5E-B6C1-D300-DD2E-00D26EA5A3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5" name="H1">
            <a:extLst>
              <a:ext uri="{FF2B5EF4-FFF2-40B4-BE49-F238E27FC236}">
                <a16:creationId xmlns:a16="http://schemas.microsoft.com/office/drawing/2014/main" id="{81F52BF3-E770-E756-127E-5E84AF1929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E4D5FA3D-3C84-61EC-B3B4-C631422B2D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415978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60" userDrawn="1">
          <p15:clr>
            <a:srgbClr val="FBAE40"/>
          </p15:clr>
        </p15:guide>
        <p15:guide id="8" orient="horz" pos="1094" userDrawn="1">
          <p15:clr>
            <a:srgbClr val="FBAE40"/>
          </p15:clr>
        </p15:guide>
        <p15:guide id="9" pos="3660" userDrawn="1">
          <p15:clr>
            <a:srgbClr val="FBAE40"/>
          </p15:clr>
        </p15:guide>
        <p15:guide id="10" pos="4020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EC7E9D-1F31-2E86-8238-30B365498B34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tx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0890A07-2949-6FAC-39FF-6BB1044B4779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05F50B8-7B98-87BE-8F12-D501131B0CFB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7E755AA-6112-DA3B-4FEB-AFE9D04E635D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8842F5DD-A758-748B-44AD-45D6D1A1375C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  <p:pic>
        <p:nvPicPr>
          <p:cNvPr id="2" name="Picture 1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926B4C13-FFEE-25CB-C379-52CEEB13BE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44AB8A6D-5F63-FE85-FD32-6570110F31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49238" y="2953550"/>
            <a:ext cx="3426087" cy="2829412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9A69F10-3AF0-0F6B-53A9-F1D872F712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B34B784C-6764-2605-6820-2F23B5B2E611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2DACA76E-2F23-BFA7-6C62-A27AECED518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40011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C5B9106-DAC6-38CE-2200-6F173EF588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C2A35DEC-032E-180C-A41A-96ABE34C2EC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A417BDA1-43C5-1A05-2937-8FF98E697D8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15050" y="2953550"/>
            <a:ext cx="3426087" cy="28357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CFFFC67-B650-ACAC-7031-DA04E66E6EC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1505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EB4B1B87-2012-6DD1-F446-49AAF7D64E8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1505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3625318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60" userDrawn="1">
          <p15:clr>
            <a:srgbClr val="FBAE40"/>
          </p15:clr>
        </p15:guide>
        <p15:guide id="8" orient="horz" pos="1094" userDrawn="1">
          <p15:clr>
            <a:srgbClr val="FBAE40"/>
          </p15:clr>
        </p15:guide>
        <p15:guide id="9" pos="3660" userDrawn="1">
          <p15:clr>
            <a:srgbClr val="FBAE40"/>
          </p15:clr>
        </p15:guide>
        <p15:guide id="10" pos="4020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b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52BD00BD-1FDC-EDCF-BB4D-8A46BC5A48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7EB6B8-6D23-8E91-7BE4-19BE496DBAA6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tx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52FD552-03D0-16C0-92D5-2A5BE2B9A462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CC6EEF7-D9FB-B372-0336-8FF228967B22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F719D63-BB69-CFB6-27FE-941C601B99B9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9837282-8EF3-A80E-C139-02DD4953D596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  <p:pic>
        <p:nvPicPr>
          <p:cNvPr id="4" name="Picture 3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30141AA0-3EFD-A33A-DB06-2EB33F1D5F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1CB058F0-C042-3785-67FB-5B35BD5C20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4" y="3429000"/>
            <a:ext cx="3311050" cy="22970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bio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AB5D845-F39C-051C-3ABB-4D3D69CB63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1F2DF4A7-E6D0-CE62-51D2-94B6CB320F20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CAA87858-3AD4-462C-9026-BFE515CF9A4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420499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AAFB0BD3-4829-8771-146C-8D441BD115AF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83307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F017419A-732E-F785-D22A-49AF3F0760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E99CBBBE-65F3-2038-4884-3F5610139E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8E92AE80-61DF-7157-FBC2-CED920B9735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03725" y="3436524"/>
            <a:ext cx="3348038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6B98C81E-70B6-4AAC-502E-7972B25FAD1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35296" y="3429000"/>
            <a:ext cx="3311050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E6821A61-5DBE-CA2F-0901-B97E124EF18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54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5D81E3A8-053A-A947-AB09-0B4A4516C08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354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6ECD157F-8434-4903-2281-8D27AA4720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14570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C0219596-1E4F-430C-7911-2131C6DFF25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14570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2268961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5" userDrawn="1">
          <p15:clr>
            <a:srgbClr val="FBAE40"/>
          </p15:clr>
        </p15:guide>
        <p15:guide id="2" pos="2775" userDrawn="1">
          <p15:clr>
            <a:srgbClr val="FBAE40"/>
          </p15:clr>
        </p15:guide>
        <p15:guide id="3" pos="4883" userDrawn="1">
          <p15:clr>
            <a:srgbClr val="FBAE40"/>
          </p15:clr>
        </p15:guide>
        <p15:guide id="4" pos="5247" userDrawn="1">
          <p15:clr>
            <a:srgbClr val="FBAE40"/>
          </p15:clr>
        </p15:guide>
        <p15:guide id="8" orient="horz" pos="1094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7EDB417A-2F33-4A30-3BAE-81EA18A28A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E53012-FF15-1B66-BAE7-E1E3E01F98A1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tx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FA790EC-E2D3-2AD7-B8F7-811D857D60AD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11202FA-A70E-8B8D-A5BE-F326B1F578E5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FD4C90D-9C26-636E-D339-33CCEC701643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FFF82F7-7812-93E3-F7CC-443356B7C1C4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  <p:pic>
        <p:nvPicPr>
          <p:cNvPr id="3" name="Picture 2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59E56B6F-C822-DA81-8435-49C811EEB7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92613D9C-55A7-7CF6-35DA-AABC1AF992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DFB59F7C-C51F-65CE-E6F4-6774E07AF7B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C0F9976-1B88-1653-055C-6E6CDFDC9F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8D23C792-A239-69EF-500E-FE046ECAC5E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398211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25145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60" userDrawn="1">
          <p15:clr>
            <a:srgbClr val="FBAE40"/>
          </p15:clr>
        </p15:guide>
        <p15:guide id="2" pos="402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5176043-9041-82DC-D879-546331F80F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A61141-3F97-27A3-19CB-DE48D0170279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tx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38EEB56-A450-1E99-E4E9-7A14D1778699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E5621F1-45EA-D803-8767-500E9F0D998E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E9A50FCC-B4D3-A135-3A82-B8A197911257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B8B9825D-C6F0-F525-8020-7F271CFDF788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  <p:pic>
        <p:nvPicPr>
          <p:cNvPr id="2" name="Picture 1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2B5B3CB6-A0DD-3E9D-E4C9-F5083C6D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FCB6859-84C5-DD31-0779-62BC55A848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5101A0C5-A697-F09B-554D-B1745911A72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350558EC-12FC-B7F7-89D8-21305E671A8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010DDA46-2241-6793-85F0-27B9A321AB34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A281820C-D66D-DE39-A1A7-ADCB89436E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9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5" userDrawn="1">
          <p15:clr>
            <a:srgbClr val="FBAE40"/>
          </p15:clr>
        </p15:guide>
        <p15:guide id="2" pos="2797" userDrawn="1">
          <p15:clr>
            <a:srgbClr val="FBAE40"/>
          </p15:clr>
        </p15:guide>
        <p15:guide id="3" pos="4883" userDrawn="1">
          <p15:clr>
            <a:srgbClr val="FBAE40"/>
          </p15:clr>
        </p15:guide>
        <p15:guide id="4" pos="5247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0B67946-66DD-D8A7-DAEC-F9E4B5C030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8FA56D5B-80E6-B421-A880-9D9AA504D6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FBCD81A-000A-E3F8-5831-54A9E23F9B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Heading</a:t>
            </a:r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B1418D4E-D2A4-15CD-C057-FCD089AEBF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11082337" cy="3922939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1F9FE9A0-7EE1-FCD5-DC5B-3FFD9A9B55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822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B7D3450C-30F2-5E4B-EBA0-C5A161630F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7495DA-EFA2-DDA8-5257-CF43B6C23FB3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tx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1793FFA-CD35-4697-B9C9-0E31C51B1D27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64677B9-A7DB-3204-6224-36A9EDFD164D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3059B30-981B-3C00-8EF8-5476F61799AF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5BB32D7-DB6B-8130-71EF-6551D0AB79AC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DEBE57E5-EE59-A51A-3277-44FD5F53C1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A0F48AD-5B8B-9189-A457-17DD5193413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1EF53768-892B-ADA6-4CA9-9378127D84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34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83FA00A-95D4-9924-5312-C694A1EB4C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5EA8892F-7D53-A778-6115-534F2F93EE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1066036-638B-7740-3D7E-2A6CCF9DD4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8FD6885E-35B9-1668-603B-5A942DA769C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328439"/>
            <a:ext cx="4948064" cy="325681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C60A8794-B3B6-BFC4-5DE2-21DD448B7B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57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lumn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E59ECC8-AF6D-E121-FD24-EA0597423D7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9FE6CF7-802A-29F9-414E-D44C86EDCE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924B1A-FBE3-DCD6-6BA7-5AC3C81F4FAA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tx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DD48697-8212-34E5-5F88-4DF312BD5F10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A2798654-6CED-1B46-E622-F4674284B361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78078A0-B287-B044-2C77-9BFD282EB8B1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F58C810-9021-50EF-8B79-9A0249DD1620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3C40061E-FA6F-72D6-24DE-C4F5E54949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BB33284A-83A7-2F9A-7BDC-1F5A25CA820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3CA01A12-8A9D-B4F0-290E-E0FF6D73EF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70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894D640-B08D-2E29-CA5F-C93F3A909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B3C4DFEA-4E70-3F0B-6D14-A41C2C5B29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98FB3DE-EB61-F662-9731-4E0D5FF004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C63BA05F-111E-9395-D3C2-D509D1B0E8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17B3F21-01AB-320C-FBFD-EAEF6E7761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3A521A1-9982-0392-BA3A-EA099EBAD09C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622830"/>
            <a:ext cx="4948064" cy="294789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FC2E940D-2FE2-C2F3-2F30-9925D794BA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165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 +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2E974A01-6E8C-2151-7B2B-089BE4C03E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A70967-6F3C-7D56-2FF3-B6C901B15280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tx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78A7402-342E-1F0A-40C6-1C0078CF2D42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0C5CDC5-7C58-DF0D-FD9D-E910DFC545A4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D122997-AD5B-6F59-2DBA-DA14DCED4660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D6F8713B-23D6-D1E4-FE0E-D8387EE7B63D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  <p:pic>
        <p:nvPicPr>
          <p:cNvPr id="2" name="Picture 1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302EA290-28E1-8D5A-4D28-B56FBB9B49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  <p:sp>
        <p:nvSpPr>
          <p:cNvPr id="40" name="Title 1">
            <a:extLst>
              <a:ext uri="{FF2B5EF4-FFF2-40B4-BE49-F238E27FC236}">
                <a16:creationId xmlns:a16="http://schemas.microsoft.com/office/drawing/2014/main" id="{F068AFD2-5645-276E-B0B0-7FC0E2873D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41" name="Content Placeholder 4">
            <a:extLst>
              <a:ext uri="{FF2B5EF4-FFF2-40B4-BE49-F238E27FC236}">
                <a16:creationId xmlns:a16="http://schemas.microsoft.com/office/drawing/2014/main" id="{1EC02B6A-C7F6-8278-E2C8-F634381657F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880801AF-CE94-2761-14CF-7BE8AE5A10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D861D861-933C-EE37-8DF1-50A73E5814F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89B53C85-1922-363F-D579-C6E32C7A119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FC8B03B-76B1-C62C-9A77-042E0C755DB6}"/>
              </a:ext>
            </a:extLst>
          </p:cNvPr>
          <p:cNvCxnSpPr/>
          <p:nvPr userDrawn="1"/>
        </p:nvCxnSpPr>
        <p:spPr>
          <a:xfrm>
            <a:off x="5508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icture Placeholder 5">
            <a:extLst>
              <a:ext uri="{FF2B5EF4-FFF2-40B4-BE49-F238E27FC236}">
                <a16:creationId xmlns:a16="http://schemas.microsoft.com/office/drawing/2014/main" id="{5F7382A5-AED4-19D2-4204-C083D504316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5086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47" name="Picture Placeholder 5">
            <a:extLst>
              <a:ext uri="{FF2B5EF4-FFF2-40B4-BE49-F238E27FC236}">
                <a16:creationId xmlns:a16="http://schemas.microsoft.com/office/drawing/2014/main" id="{26881A0B-1263-9DFC-BCB5-4470D60644D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44849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48" name="Picture Placeholder 5">
            <a:extLst>
              <a:ext uri="{FF2B5EF4-FFF2-40B4-BE49-F238E27FC236}">
                <a16:creationId xmlns:a16="http://schemas.microsoft.com/office/drawing/2014/main" id="{344B91BD-6F37-34A0-53FD-719527CF147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34612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49" name="Content Placeholder 4">
            <a:extLst>
              <a:ext uri="{FF2B5EF4-FFF2-40B4-BE49-F238E27FC236}">
                <a16:creationId xmlns:a16="http://schemas.microsoft.com/office/drawing/2014/main" id="{46DC871E-9AA9-EE10-AEA6-EB6F8F87907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3830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50" name="Content Placeholder 4">
            <a:extLst>
              <a:ext uri="{FF2B5EF4-FFF2-40B4-BE49-F238E27FC236}">
                <a16:creationId xmlns:a16="http://schemas.microsoft.com/office/drawing/2014/main" id="{E0288FFF-AE9C-13C1-0EF4-2C0B4968CE6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28066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51" name="Content Placeholder 4">
            <a:extLst>
              <a:ext uri="{FF2B5EF4-FFF2-40B4-BE49-F238E27FC236}">
                <a16:creationId xmlns:a16="http://schemas.microsoft.com/office/drawing/2014/main" id="{7E6BFB59-D7BB-9676-CB0E-2F5459D1EE54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1554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69C4377-FD61-9447-B4C9-A44E5CEB788C}"/>
              </a:ext>
            </a:extLst>
          </p:cNvPr>
          <p:cNvCxnSpPr/>
          <p:nvPr userDrawn="1"/>
        </p:nvCxnSpPr>
        <p:spPr>
          <a:xfrm>
            <a:off x="44370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D647A02-7472-8D5C-3CE3-1D4332967675}"/>
              </a:ext>
            </a:extLst>
          </p:cNvPr>
          <p:cNvCxnSpPr/>
          <p:nvPr userDrawn="1"/>
        </p:nvCxnSpPr>
        <p:spPr>
          <a:xfrm>
            <a:off x="83232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0581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5" userDrawn="1">
          <p15:clr>
            <a:srgbClr val="FBAE40"/>
          </p15:clr>
        </p15:guide>
        <p15:guide id="2" pos="2797" userDrawn="1">
          <p15:clr>
            <a:srgbClr val="FBAE40"/>
          </p15:clr>
        </p15:guide>
        <p15:guide id="3" pos="4883" userDrawn="1">
          <p15:clr>
            <a:srgbClr val="FBAE40"/>
          </p15:clr>
        </p15:guide>
        <p15:guide id="4" pos="5247" userDrawn="1">
          <p15:clr>
            <a:srgbClr val="FBAE40"/>
          </p15:clr>
        </p15:guide>
        <p15:guide id="5" orient="horz" pos="1185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1D9F88B-5725-8067-B2A7-E0963B6022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313601-FC6F-2ED2-3FE5-B44A3DD6F9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47" y="6288075"/>
            <a:ext cx="1699383" cy="3993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D69518-89BC-2D86-09A6-2E884E41ADA8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tx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E75B629-6FF2-1C24-5ACE-D8F67E2FFE37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D0674715-3B7C-199A-9037-518C51611D42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72F9EB1F-57F5-B0FF-609F-EF842C44B79D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6BED26A7-CFA7-EB9A-F912-BB23CFB3E9A5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E5D3EA0-4DD7-AA08-BADF-E57C9B396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1761168"/>
            <a:ext cx="3311050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1888D8E2-465E-509D-9101-23A1DED5C6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1761168"/>
            <a:ext cx="3370189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246211A-EED4-4C5A-F45F-82CE7A6C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C77D79F2-5F76-2D8B-046B-2AEB1C13F7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248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5" userDrawn="1">
          <p15:clr>
            <a:srgbClr val="FBAE40"/>
          </p15:clr>
        </p15:guide>
        <p15:guide id="2" pos="2775" userDrawn="1">
          <p15:clr>
            <a:srgbClr val="FBAE40"/>
          </p15:clr>
        </p15:guide>
        <p15:guide id="3" pos="4907" userDrawn="1">
          <p15:clr>
            <a:srgbClr val="FBAE40"/>
          </p15:clr>
        </p15:guide>
        <p15:guide id="4" pos="5247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 +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2EF70FB6-53EE-45F4-20FD-6DBE2B34FA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35AF6C-8851-5FF0-8885-F00E9B260883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tx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D7BAEC6-8D84-5B33-2C17-EB0FA8BF5D74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6F2513C-23E7-2414-CDCC-7B320E4614AF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E2D9661-4A8C-4AD8-6B2D-152DC52EE73F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B7DB0ED-7D97-4E63-3825-675F34F94F0C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17F69536-53CE-9C29-BA27-F8D8DF1E8A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0388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1574B530-BC33-117E-0E3B-98260B29EC9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20499" y="1951668"/>
            <a:ext cx="3370189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5C4832E-27ED-9C2C-67A7-968A766933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DD52277-AEE4-4543-FCCA-87E28F6539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BE745F77-8F77-B254-E772-1669C4B071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4583287"/>
            <a:ext cx="3370189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6A79CD59-BCE5-5C7C-6A5F-406674FF54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29613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48A6D1F-4824-40C5-482D-F4A93B4F32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6BAF4FA0-845D-0D55-B9E7-9E8EA3F798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pic>
        <p:nvPicPr>
          <p:cNvPr id="26" name="Picture 25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50DC55F3-346C-45B8-D4A8-7E44A62F39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52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5" userDrawn="1">
          <p15:clr>
            <a:srgbClr val="FBAE40"/>
          </p15:clr>
        </p15:guide>
        <p15:guide id="2" pos="2775" userDrawn="1">
          <p15:clr>
            <a:srgbClr val="FBAE40"/>
          </p15:clr>
        </p15:guide>
        <p15:guide id="3" pos="4907" userDrawn="1">
          <p15:clr>
            <a:srgbClr val="FBAE40"/>
          </p15:clr>
        </p15:guide>
        <p15:guide id="4" pos="5247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9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48A8A3EC-B7A8-C488-3A35-2E7A0126BC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40352651-5F06-81C9-B38C-92E00E9513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2BEDE966-3371-AF4C-6AD0-76502AE3E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0485" y="1761168"/>
            <a:ext cx="3367789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8AA585F9-2832-D3EA-D708-83459FA4C6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28025" y="1761168"/>
            <a:ext cx="3304760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5496866-A89E-C6B2-F1DC-B3E505BB11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6728787-6D3A-FE46-93EE-B2F1284AA7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05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5" userDrawn="1">
          <p15:clr>
            <a:srgbClr val="FBAE40"/>
          </p15:clr>
        </p15:guide>
        <p15:guide id="2" pos="2775" userDrawn="1">
          <p15:clr>
            <a:srgbClr val="FBAE40"/>
          </p15:clr>
        </p15:guide>
        <p15:guide id="3" pos="4907" userDrawn="1">
          <p15:clr>
            <a:srgbClr val="FBAE40"/>
          </p15:clr>
        </p15:guide>
        <p15:guide id="4" pos="5247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Wide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9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D877092B-853B-6600-3FE0-9CC91DBB26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8103C084-AC70-0531-9D1C-509B2864A4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3950F4-B04E-9AD3-CB89-E4565EACEF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3F16F677-4CE3-6E81-F252-C74352F1BA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DA4A96-9406-7FC5-AF0A-8CA1FE60AC5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420485" y="1761169"/>
            <a:ext cx="7237409" cy="4059044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655243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5" userDrawn="1">
          <p15:clr>
            <a:srgbClr val="FBAE40"/>
          </p15:clr>
        </p15:guide>
        <p15:guide id="2" pos="2775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C6EEF144-79F7-EB9C-28C3-BA1841A202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C1E8C8-26B6-6AF7-0AE3-721757F019FB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tx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EB6FDA5-B9EF-B096-1546-8FC0D6366E43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5F95C543-6D0B-7F77-676B-BEE1727C68F8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DEB9C6F-58CA-CF29-AB6C-7B1F11DA1217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46665C6-3F84-FD83-AD1E-EEB0CD51AE7A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51E11459-2BD0-0C36-302E-EF5666053FB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7237409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4E41844-1F7C-E4B6-5C1A-4707B6E614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7237411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2C97E07B-5C8F-E954-683D-D5A4281271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55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4907" userDrawn="1">
          <p15:clr>
            <a:srgbClr val="FBAE40"/>
          </p15:clr>
        </p15:guide>
        <p15:guide id="4" pos="5247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mage +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 userDrawn="1"/>
        </p:nvSpPr>
        <p:spPr>
          <a:xfrm>
            <a:off x="10993759" y="5110117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1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5" y="1085854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 userDrawn="1"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1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3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3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E1AD67B1-5DF9-41F0-EF63-20C45C3E1D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07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 + 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 userDrawn="1"/>
        </p:nvSpPr>
        <p:spPr>
          <a:xfrm>
            <a:off x="10993759" y="5110117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1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5" y="1085854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 userDrawn="1"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1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3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3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465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A78B81C2-1F8F-AD4F-F0E7-F38A8D99F0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73067" y="6287617"/>
            <a:ext cx="1800000" cy="40025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F738DCB-85F5-0AED-3D18-687E8D5DE1EF}"/>
              </a:ext>
            </a:extLst>
          </p:cNvPr>
          <p:cNvSpPr txBox="1">
            <a:spLocks/>
          </p:cNvSpPr>
          <p:nvPr userDrawn="1"/>
        </p:nvSpPr>
        <p:spPr>
          <a:xfrm>
            <a:off x="10753388" y="4751930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4999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3B0C9-DA19-C02D-EC07-12EFA548F7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9" y="1318846"/>
            <a:ext cx="11090275" cy="3763108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12108C-995A-46C9-CFE3-10FEDA038394}"/>
              </a:ext>
            </a:extLst>
          </p:cNvPr>
          <p:cNvSpPr txBox="1">
            <a:spLocks/>
          </p:cNvSpPr>
          <p:nvPr userDrawn="1"/>
        </p:nvSpPr>
        <p:spPr>
          <a:xfrm>
            <a:off x="422032" y="17999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4999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E1C9B33-EEFD-D37D-FED7-84F23588590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50864" y="5328330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F38CE1-3EA5-5552-56C1-5AD719C21EB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50864" y="5679732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FB8FE1A-1A77-285E-E3B7-27E39FB005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30" y="621686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60F1B3-0995-5920-9A55-C8567201FC5E}"/>
              </a:ext>
            </a:extLst>
          </p:cNvPr>
          <p:cNvSpPr txBox="1"/>
          <p:nvPr userDrawn="1"/>
        </p:nvSpPr>
        <p:spPr>
          <a:xfrm>
            <a:off x="781867" y="6392977"/>
            <a:ext cx="1484020" cy="1766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GB" sz="700" b="1" i="0" u="none" strike="noStrike">
                <a:solidFill>
                  <a:schemeClr val="tx1"/>
                </a:solidFill>
                <a:effectLst/>
                <a:latin typeface="+mn-lt"/>
              </a:rPr>
              <a:t>Castrol Partner Program</a:t>
            </a:r>
            <a:endParaRPr lang="en-GB" sz="700" b="1"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F35A60-FCDA-9A2C-1C32-0B7416F639EA}"/>
              </a:ext>
            </a:extLst>
          </p:cNvPr>
          <p:cNvGrpSpPr/>
          <p:nvPr userDrawn="1"/>
        </p:nvGrpSpPr>
        <p:grpSpPr>
          <a:xfrm>
            <a:off x="550863" y="6439917"/>
            <a:ext cx="189296" cy="90443"/>
            <a:chOff x="2116183" y="2802673"/>
            <a:chExt cx="2157541" cy="1374457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4ECD58B-FDDE-F231-DFB4-65871C69B83E}"/>
                </a:ext>
              </a:extLst>
            </p:cNvPr>
            <p:cNvSpPr/>
            <p:nvPr/>
          </p:nvSpPr>
          <p:spPr>
            <a:xfrm>
              <a:off x="2116183" y="2802673"/>
              <a:ext cx="844172" cy="1374457"/>
            </a:xfrm>
            <a:custGeom>
              <a:avLst/>
              <a:gdLst>
                <a:gd name="connsiteX0" fmla="*/ 596726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6726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6726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6726" y="0"/>
                  </a:lnTo>
                  <a:close/>
                </a:path>
              </a:pathLst>
            </a:custGeom>
            <a:solidFill>
              <a:schemeClr val="accent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635A6EE-64A4-7AA4-17E3-A4186E38DA10}"/>
                </a:ext>
              </a:extLst>
            </p:cNvPr>
            <p:cNvSpPr/>
            <p:nvPr/>
          </p:nvSpPr>
          <p:spPr>
            <a:xfrm>
              <a:off x="2772867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6341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6341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tx2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ECFDBB1-F2C7-125E-93C5-B287906ECD52}"/>
                </a:ext>
              </a:extLst>
            </p:cNvPr>
            <p:cNvSpPr/>
            <p:nvPr/>
          </p:nvSpPr>
          <p:spPr>
            <a:xfrm>
              <a:off x="3429552" y="2802673"/>
              <a:ext cx="844172" cy="1374457"/>
            </a:xfrm>
            <a:custGeom>
              <a:avLst/>
              <a:gdLst>
                <a:gd name="connsiteX0" fmla="*/ 597678 w 844172"/>
                <a:gd name="connsiteY0" fmla="*/ 0 h 1374457"/>
                <a:gd name="connsiteX1" fmla="*/ 217943 w 844172"/>
                <a:gd name="connsiteY1" fmla="*/ 0 h 1374457"/>
                <a:gd name="connsiteX2" fmla="*/ 467293 w 844172"/>
                <a:gd name="connsiteY2" fmla="*/ 647700 h 1374457"/>
                <a:gd name="connsiteX3" fmla="*/ 0 w 844172"/>
                <a:gd name="connsiteY3" fmla="*/ 1374458 h 1374457"/>
                <a:gd name="connsiteX4" fmla="*/ 379735 w 844172"/>
                <a:gd name="connsiteY4" fmla="*/ 1374458 h 1374457"/>
                <a:gd name="connsiteX5" fmla="*/ 844172 w 844172"/>
                <a:gd name="connsiteY5" fmla="*/ 660083 h 1374457"/>
                <a:gd name="connsiteX6" fmla="*/ 597678 w 844172"/>
                <a:gd name="connsiteY6" fmla="*/ 0 h 137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4172" h="1374457">
                  <a:moveTo>
                    <a:pt x="597678" y="0"/>
                  </a:moveTo>
                  <a:lnTo>
                    <a:pt x="217943" y="0"/>
                  </a:lnTo>
                  <a:lnTo>
                    <a:pt x="467293" y="647700"/>
                  </a:lnTo>
                  <a:lnTo>
                    <a:pt x="0" y="1374458"/>
                  </a:lnTo>
                  <a:lnTo>
                    <a:pt x="379735" y="1374458"/>
                  </a:lnTo>
                  <a:lnTo>
                    <a:pt x="844172" y="660083"/>
                  </a:lnTo>
                  <a:lnTo>
                    <a:pt x="597678" y="0"/>
                  </a:lnTo>
                  <a:close/>
                </a:path>
              </a:pathLst>
            </a:custGeom>
            <a:solidFill>
              <a:schemeClr val="accent1"/>
            </a:solidFill>
            <a:ln w="95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15"/>
            </a:p>
          </p:txBody>
        </p:sp>
      </p:grpSp>
    </p:spTree>
    <p:extLst>
      <p:ext uri="{BB962C8B-B14F-4D97-AF65-F5344CB8AC3E}">
        <p14:creationId xmlns:p14="http://schemas.microsoft.com/office/powerpoint/2010/main" val="38427073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064F1-4331-9035-DD7C-C5728E5696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Please click to add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B5D44-6078-5625-5408-6A04BE20EB7A}"/>
              </a:ext>
            </a:extLst>
          </p:cNvPr>
          <p:cNvSpPr/>
          <p:nvPr userDrawn="1"/>
        </p:nvSpPr>
        <p:spPr>
          <a:xfrm>
            <a:off x="0" y="4830065"/>
            <a:ext cx="12192000" cy="2027936"/>
          </a:xfrm>
          <a:prstGeom prst="rect">
            <a:avLst/>
          </a:prstGeom>
          <a:gradFill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>
                  <a:lumMod val="95000"/>
                  <a:lumOff val="5000"/>
                  <a:alpha val="50063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9159" y="2748068"/>
            <a:ext cx="4971980" cy="886397"/>
          </a:xfrm>
        </p:spPr>
        <p:txBody>
          <a:bodyPr wrap="square" anchor="b">
            <a:spAutoFit/>
          </a:bodyPr>
          <a:lstStyle>
            <a:lvl1pPr algn="r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5" name="Picture 4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21B44FE3-9A2F-1F2D-0E10-A73B013B4A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42951" y="5694713"/>
            <a:ext cx="3260668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98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, rectangle&#10;&#10;Description automatically generated">
            <a:extLst>
              <a:ext uri="{FF2B5EF4-FFF2-40B4-BE49-F238E27FC236}">
                <a16:creationId xmlns:a16="http://schemas.microsoft.com/office/drawing/2014/main" id="{ABB94734-79E9-4D1D-DE18-9378BC3CBE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65" b="29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7" y="2599560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6" name="Picture 5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28F121A3-F65C-640F-A76B-AED4A5EB57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42951" y="5694713"/>
            <a:ext cx="3260668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196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900E4225-F87F-1C5F-F15B-68103FEACF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736" t="3887" b="28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61FF28-6A9E-855A-4CFC-3174E48932BB}"/>
              </a:ext>
            </a:extLst>
          </p:cNvPr>
          <p:cNvSpPr/>
          <p:nvPr userDrawn="1"/>
        </p:nvSpPr>
        <p:spPr>
          <a:xfrm>
            <a:off x="0" y="479200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7" y="2599560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7" name="Picture 6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E07D2E7F-F7F5-D59A-CF5E-4C7682D3FC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42951" y="5694713"/>
            <a:ext cx="3260668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606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B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50FA62B-E1C6-97E9-F358-656D32EC44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2B1D919B-FAB6-95F4-4A4F-40898424C1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42951" y="5694713"/>
            <a:ext cx="3260668" cy="72505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07860" y="2180738"/>
            <a:ext cx="693686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7348877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381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B985D6-46B3-5137-E3D0-1A2AAD5E5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5" y="584989"/>
            <a:ext cx="11090275" cy="5704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8C072-E2AC-9424-45B4-DA33867E0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1930" y="6316259"/>
            <a:ext cx="550863" cy="54175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271A7A-F706-5F49-0101-892A0DC2D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7" y="1825626"/>
            <a:ext cx="11081924" cy="13183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0"/>
            <a:r>
              <a:rPr lang="en-US"/>
              <a:t>Third level</a:t>
            </a:r>
          </a:p>
          <a:p>
            <a:pPr lvl="0"/>
            <a:r>
              <a:rPr lang="en-US"/>
              <a:t>Fourth level</a:t>
            </a:r>
          </a:p>
          <a:p>
            <a:pPr lvl="0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512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46" r:id="rId2"/>
    <p:sldLayoutId id="2147483808" r:id="rId3"/>
    <p:sldLayoutId id="2147483677" r:id="rId4"/>
    <p:sldLayoutId id="2147483849" r:id="rId5"/>
    <p:sldLayoutId id="2147483850" r:id="rId6"/>
    <p:sldLayoutId id="2147483852" r:id="rId7"/>
    <p:sldLayoutId id="2147483848" r:id="rId8"/>
    <p:sldLayoutId id="2147483762" r:id="rId9"/>
    <p:sldLayoutId id="2147483768" r:id="rId10"/>
    <p:sldLayoutId id="2147483763" r:id="rId11"/>
    <p:sldLayoutId id="2147483747" r:id="rId12"/>
    <p:sldLayoutId id="2147483835" r:id="rId13"/>
    <p:sldLayoutId id="2147483839" r:id="rId14"/>
    <p:sldLayoutId id="2147483840" r:id="rId15"/>
    <p:sldLayoutId id="2147483841" r:id="rId16"/>
    <p:sldLayoutId id="2147483843" r:id="rId17"/>
    <p:sldLayoutId id="2147483844" r:id="rId18"/>
    <p:sldLayoutId id="2147483834" r:id="rId19"/>
    <p:sldLayoutId id="2147483738" r:id="rId20"/>
    <p:sldLayoutId id="2147483749" r:id="rId21"/>
    <p:sldLayoutId id="2147483750" r:id="rId22"/>
    <p:sldLayoutId id="2147483651" r:id="rId23"/>
    <p:sldLayoutId id="2147483652" r:id="rId24"/>
    <p:sldLayoutId id="2147483654" r:id="rId25"/>
    <p:sldLayoutId id="2147483753" r:id="rId26"/>
    <p:sldLayoutId id="2147483754" r:id="rId27"/>
    <p:sldLayoutId id="2147483761" r:id="rId28"/>
    <p:sldLayoutId id="2147483658" r:id="rId29"/>
    <p:sldLayoutId id="2147483653" r:id="rId30"/>
    <p:sldLayoutId id="2147483751" r:id="rId31"/>
    <p:sldLayoutId id="2147483752" r:id="rId32"/>
    <p:sldLayoutId id="2147483659" r:id="rId33"/>
    <p:sldLayoutId id="2147483783" r:id="rId34"/>
    <p:sldLayoutId id="2147483847" r:id="rId35"/>
    <p:sldLayoutId id="2147483759" r:id="rId36"/>
    <p:sldLayoutId id="2147483796" r:id="rId37"/>
    <p:sldLayoutId id="2147483827" r:id="rId38"/>
    <p:sldLayoutId id="2147483826" r:id="rId39"/>
    <p:sldLayoutId id="2147483845" r:id="rId40"/>
    <p:sldLayoutId id="2147483853" r:id="rId41"/>
  </p:sldLayoutIdLst>
  <p:hf hdr="0" ftr="0" dt="0"/>
  <p:txStyles>
    <p:titleStyle>
      <a:lvl1pPr algn="l" defTabSz="914398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39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4774" indent="-285751" algn="l" defTabSz="91439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GB" sz="14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70535" indent="-285751" algn="l" defTabSz="91439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53414" indent="-285751" algn="l" defTabSz="91439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49" indent="-285751" algn="l" defTabSz="914398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97" indent="-228600" algn="l" defTabSz="91439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7" indent="-228600" algn="l" defTabSz="91439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6" indent="-228600" algn="l" defTabSz="91439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6" indent="-228600" algn="l" defTabSz="91439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8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8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8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6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7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7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pos="347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24BA0BB5-75B2-5DC6-9A1A-54F4A4C5CC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05/14/2026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AF2E03-4A22-A4E3-25E2-FA3DB32C77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 Holiday social posts</a:t>
            </a:r>
          </a:p>
        </p:txBody>
      </p:sp>
    </p:spTree>
    <p:extLst>
      <p:ext uri="{BB962C8B-B14F-4D97-AF65-F5344CB8AC3E}">
        <p14:creationId xmlns:p14="http://schemas.microsoft.com/office/powerpoint/2010/main" val="4174551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16BBC4-B800-B97F-0CF0-7A11EC1EDC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F0224FE-70B7-C488-3796-615D9B0B7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Memorial Day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4A8E3D-C1C8-BD2C-1170-43ABFC656B15}"/>
              </a:ext>
            </a:extLst>
          </p:cNvPr>
          <p:cNvSpPr/>
          <p:nvPr/>
        </p:nvSpPr>
        <p:spPr>
          <a:xfrm>
            <a:off x="406400" y="6395720"/>
            <a:ext cx="1564640" cy="2184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Placeholder 11">
            <a:extLst>
              <a:ext uri="{FF2B5EF4-FFF2-40B4-BE49-F238E27FC236}">
                <a16:creationId xmlns:a16="http://schemas.microsoft.com/office/drawing/2014/main" id="{A4C7C55A-0BB7-7627-C25C-C499D01EAE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8" b="348"/>
          <a:stretch/>
        </p:blipFill>
        <p:spPr>
          <a:xfrm>
            <a:off x="3738031" y="741245"/>
            <a:ext cx="4715939" cy="4683088"/>
          </a:xfrm>
          <a:prstGeom prst="rect">
            <a:avLst/>
          </a:prstGeom>
          <a:solidFill>
            <a:srgbClr val="EBF0F0"/>
          </a:solidFill>
          <a:ln>
            <a:solidFill>
              <a:schemeClr val="tx1"/>
            </a:solidFill>
          </a:ln>
        </p:spPr>
      </p:pic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2F4E931F-F774-E0A3-E078-9447097ACC84}"/>
              </a:ext>
            </a:extLst>
          </p:cNvPr>
          <p:cNvSpPr txBox="1">
            <a:spLocks/>
          </p:cNvSpPr>
          <p:nvPr/>
        </p:nvSpPr>
        <p:spPr>
          <a:xfrm>
            <a:off x="3738031" y="5589127"/>
            <a:ext cx="4715938" cy="7303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0477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5341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14549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N/A</a:t>
            </a:r>
            <a:endParaRPr lang="en-US" sz="1600" dirty="0"/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34791DD4-C024-2065-874B-1E1B624F686D}"/>
              </a:ext>
            </a:extLst>
          </p:cNvPr>
          <p:cNvSpPr txBox="1">
            <a:spLocks/>
          </p:cNvSpPr>
          <p:nvPr/>
        </p:nvSpPr>
        <p:spPr>
          <a:xfrm>
            <a:off x="2679384" y="5589126"/>
            <a:ext cx="1227136" cy="294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0477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5341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14549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Post copy:</a:t>
            </a:r>
          </a:p>
        </p:txBody>
      </p:sp>
    </p:spTree>
    <p:extLst>
      <p:ext uri="{BB962C8B-B14F-4D97-AF65-F5344CB8AC3E}">
        <p14:creationId xmlns:p14="http://schemas.microsoft.com/office/powerpoint/2010/main" val="343393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D7885-51DA-2180-81BD-4C4C1818C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09395E-8B54-47BD-4F5D-EFED221961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D3E6C11-2D59-A124-D0B3-0ABFA6629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of July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3BB8E0-8CD7-8DB5-8C35-E9578BF82296}"/>
              </a:ext>
            </a:extLst>
          </p:cNvPr>
          <p:cNvSpPr/>
          <p:nvPr/>
        </p:nvSpPr>
        <p:spPr>
          <a:xfrm>
            <a:off x="406400" y="6395720"/>
            <a:ext cx="1564640" cy="2184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Placeholder 11">
            <a:extLst>
              <a:ext uri="{FF2B5EF4-FFF2-40B4-BE49-F238E27FC236}">
                <a16:creationId xmlns:a16="http://schemas.microsoft.com/office/drawing/2014/main" id="{16ADC67C-8CCD-DFD8-5C1B-CFA27E1AA3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8" b="348"/>
          <a:stretch/>
        </p:blipFill>
        <p:spPr>
          <a:xfrm>
            <a:off x="3738031" y="741245"/>
            <a:ext cx="4715939" cy="4683088"/>
          </a:xfrm>
          <a:prstGeom prst="rect">
            <a:avLst/>
          </a:prstGeom>
          <a:solidFill>
            <a:srgbClr val="EBF0F0"/>
          </a:solidFill>
          <a:ln>
            <a:solidFill>
              <a:schemeClr val="tx1"/>
            </a:solidFill>
          </a:ln>
        </p:spPr>
      </p:pic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6CD38187-ABAD-D9F1-D281-187AC697F60C}"/>
              </a:ext>
            </a:extLst>
          </p:cNvPr>
          <p:cNvSpPr txBox="1">
            <a:spLocks/>
          </p:cNvSpPr>
          <p:nvPr/>
        </p:nvSpPr>
        <p:spPr>
          <a:xfrm>
            <a:off x="3738031" y="5589127"/>
            <a:ext cx="4715938" cy="7303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0477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5341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14549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Light up the sky with your people — @them here </a:t>
            </a:r>
            <a:endParaRPr lang="en-US" sz="1600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7134B19-E9FF-D472-9978-B50BB38611D9}"/>
              </a:ext>
            </a:extLst>
          </p:cNvPr>
          <p:cNvSpPr txBox="1">
            <a:spLocks/>
          </p:cNvSpPr>
          <p:nvPr/>
        </p:nvSpPr>
        <p:spPr>
          <a:xfrm>
            <a:off x="2679384" y="5589126"/>
            <a:ext cx="1227136" cy="294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0477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5341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14549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Post copy:</a:t>
            </a:r>
          </a:p>
        </p:txBody>
      </p:sp>
    </p:spTree>
    <p:extLst>
      <p:ext uri="{BB962C8B-B14F-4D97-AF65-F5344CB8AC3E}">
        <p14:creationId xmlns:p14="http://schemas.microsoft.com/office/powerpoint/2010/main" val="1373875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6A6B1-ABD9-A468-3F0E-641260C27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68D127-498A-8AB3-5312-3B86A3E311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5CBD5E2-EC34-30CD-8322-EF4B8E1E3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Halloween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BAE9A4-1C81-F768-F237-2EF3B6D7D412}"/>
              </a:ext>
            </a:extLst>
          </p:cNvPr>
          <p:cNvSpPr/>
          <p:nvPr/>
        </p:nvSpPr>
        <p:spPr>
          <a:xfrm>
            <a:off x="406400" y="6395720"/>
            <a:ext cx="1564640" cy="2184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Placeholder 11">
            <a:extLst>
              <a:ext uri="{FF2B5EF4-FFF2-40B4-BE49-F238E27FC236}">
                <a16:creationId xmlns:a16="http://schemas.microsoft.com/office/drawing/2014/main" id="{B7DBEF64-D83E-B43A-9FBF-DF6B1844E0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8" b="348"/>
          <a:stretch/>
        </p:blipFill>
        <p:spPr>
          <a:xfrm>
            <a:off x="3738031" y="741245"/>
            <a:ext cx="4715939" cy="4683088"/>
          </a:xfrm>
          <a:prstGeom prst="rect">
            <a:avLst/>
          </a:prstGeom>
          <a:solidFill>
            <a:srgbClr val="EBF0F0"/>
          </a:solidFill>
          <a:ln>
            <a:solidFill>
              <a:schemeClr val="tx1"/>
            </a:solidFill>
          </a:ln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274772C-3F15-BD7A-48CC-D9107F9B190F}"/>
              </a:ext>
            </a:extLst>
          </p:cNvPr>
          <p:cNvSpPr txBox="1">
            <a:spLocks/>
          </p:cNvSpPr>
          <p:nvPr/>
        </p:nvSpPr>
        <p:spPr>
          <a:xfrm>
            <a:off x="3738031" y="5589127"/>
            <a:ext cx="4715938" cy="7303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0477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5341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14549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We all know someone who goes all out — @them here </a:t>
            </a:r>
            <a:endParaRPr lang="en-US" sz="1600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C3D58D9D-13DC-0A2A-F20A-78D665E86571}"/>
              </a:ext>
            </a:extLst>
          </p:cNvPr>
          <p:cNvSpPr txBox="1">
            <a:spLocks/>
          </p:cNvSpPr>
          <p:nvPr/>
        </p:nvSpPr>
        <p:spPr>
          <a:xfrm>
            <a:off x="2679384" y="5589126"/>
            <a:ext cx="1227136" cy="294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0477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5341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14549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Post copy:</a:t>
            </a:r>
          </a:p>
        </p:txBody>
      </p:sp>
    </p:spTree>
    <p:extLst>
      <p:ext uri="{BB962C8B-B14F-4D97-AF65-F5344CB8AC3E}">
        <p14:creationId xmlns:p14="http://schemas.microsoft.com/office/powerpoint/2010/main" val="3330256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79746-10FD-CB6E-2828-5FBDB7D0F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AF0932-1DDE-D4C7-B385-6DFA8AA53F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B12F8AC-A964-6ADF-4955-AD59FDD2A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Thanksgiving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4381D3-498E-ED83-3592-0300F3FEF256}"/>
              </a:ext>
            </a:extLst>
          </p:cNvPr>
          <p:cNvSpPr/>
          <p:nvPr/>
        </p:nvSpPr>
        <p:spPr>
          <a:xfrm>
            <a:off x="406400" y="6395720"/>
            <a:ext cx="1564640" cy="2184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Placeholder 11">
            <a:extLst>
              <a:ext uri="{FF2B5EF4-FFF2-40B4-BE49-F238E27FC236}">
                <a16:creationId xmlns:a16="http://schemas.microsoft.com/office/drawing/2014/main" id="{52CFD070-3312-3097-A3BF-C86B5EA8F7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2" b="302"/>
          <a:stretch/>
        </p:blipFill>
        <p:spPr>
          <a:xfrm>
            <a:off x="3738031" y="741245"/>
            <a:ext cx="4715939" cy="4683088"/>
          </a:xfrm>
          <a:prstGeom prst="rect">
            <a:avLst/>
          </a:prstGeom>
          <a:solidFill>
            <a:srgbClr val="EBF0F0"/>
          </a:solidFill>
          <a:ln>
            <a:solidFill>
              <a:schemeClr val="tx1"/>
            </a:solidFill>
          </a:ln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6126618-0C78-5B63-482A-338AE5CCD6D7}"/>
              </a:ext>
            </a:extLst>
          </p:cNvPr>
          <p:cNvSpPr txBox="1">
            <a:spLocks/>
          </p:cNvSpPr>
          <p:nvPr/>
        </p:nvSpPr>
        <p:spPr>
          <a:xfrm>
            <a:off x="3738031" y="5589127"/>
            <a:ext cx="4715938" cy="7303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0477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5341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14549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Who are you sharing your table with this year? @tag them here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59BCADD5-31BA-48D1-8BB5-9CAC7BD977E0}"/>
              </a:ext>
            </a:extLst>
          </p:cNvPr>
          <p:cNvSpPr txBox="1">
            <a:spLocks/>
          </p:cNvSpPr>
          <p:nvPr/>
        </p:nvSpPr>
        <p:spPr>
          <a:xfrm>
            <a:off x="2679384" y="5589126"/>
            <a:ext cx="1227136" cy="294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0477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5341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14549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Post copy:</a:t>
            </a:r>
          </a:p>
        </p:txBody>
      </p:sp>
    </p:spTree>
    <p:extLst>
      <p:ext uri="{BB962C8B-B14F-4D97-AF65-F5344CB8AC3E}">
        <p14:creationId xmlns:p14="http://schemas.microsoft.com/office/powerpoint/2010/main" val="3607692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F98DD-5790-43E0-144B-0FE3752E8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AAF068-2428-89EB-02B4-4B8AF839C4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E2BEC053-EA53-73C4-5EEC-629BD4C5983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348" b="348"/>
          <a:stretch/>
        </p:blipFill>
        <p:spPr>
          <a:xfrm>
            <a:off x="3738031" y="741245"/>
            <a:ext cx="4715939" cy="4683088"/>
          </a:xfrm>
          <a:prstGeom prst="rect">
            <a:avLst/>
          </a:prstGeom>
          <a:solidFill>
            <a:srgbClr val="EBF0F0"/>
          </a:solidFill>
          <a:ln>
            <a:solidFill>
              <a:schemeClr val="tx1"/>
            </a:solidFill>
          </a:ln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DB134C-D88E-8054-49A2-A40902CF7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38031" y="5589127"/>
            <a:ext cx="4715938" cy="730393"/>
          </a:xfrm>
        </p:spPr>
        <p:txBody>
          <a:bodyPr/>
          <a:lstStyle/>
          <a:p>
            <a:r>
              <a:rPr lang="en-US" i="1" dirty="0"/>
              <a:t>Your turn — @tag someone you're glad to have by your side, this and every season</a:t>
            </a:r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0C71FBC-591D-288B-0BDC-1BE4A5558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Holidays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06B5F2-B2D0-3CC1-7262-5284650C5ABC}"/>
              </a:ext>
            </a:extLst>
          </p:cNvPr>
          <p:cNvSpPr/>
          <p:nvPr/>
        </p:nvSpPr>
        <p:spPr>
          <a:xfrm>
            <a:off x="406400" y="6395720"/>
            <a:ext cx="1564640" cy="2184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C714EC8-8A53-5DBB-4656-EB06240E222C}"/>
              </a:ext>
            </a:extLst>
          </p:cNvPr>
          <p:cNvSpPr txBox="1">
            <a:spLocks/>
          </p:cNvSpPr>
          <p:nvPr/>
        </p:nvSpPr>
        <p:spPr>
          <a:xfrm>
            <a:off x="2679384" y="5589126"/>
            <a:ext cx="1227136" cy="294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0477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5341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14549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Post copy:</a:t>
            </a:r>
          </a:p>
        </p:txBody>
      </p:sp>
    </p:spTree>
    <p:extLst>
      <p:ext uri="{BB962C8B-B14F-4D97-AF65-F5344CB8AC3E}">
        <p14:creationId xmlns:p14="http://schemas.microsoft.com/office/powerpoint/2010/main" val="1786753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CE39C-F1FB-9F41-1E02-E45DDCF75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3CEF7D2-C797-A2A5-A845-3F21A1798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24" y="1438755"/>
            <a:ext cx="2715776" cy="483377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22620C-5882-78F8-33A8-36BBAE28A5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3910E23A-CA6F-1626-2A59-E07E852A0E6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348" b="348"/>
          <a:stretch/>
        </p:blipFill>
        <p:spPr>
          <a:xfrm>
            <a:off x="3009108" y="1935732"/>
            <a:ext cx="3782919" cy="3756567"/>
          </a:xfrm>
          <a:prstGeom prst="rect">
            <a:avLst/>
          </a:prstGeom>
          <a:solidFill>
            <a:srgbClr val="EBF0F0"/>
          </a:solidFill>
          <a:ln>
            <a:solidFill>
              <a:schemeClr val="tx1"/>
            </a:solidFill>
          </a:ln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3ADE5F4-5355-95BA-DB89-C55FC1819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Logo placeholder guidelines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20DF92-1C38-445B-2DFD-8DFCA325FB6D}"/>
              </a:ext>
            </a:extLst>
          </p:cNvPr>
          <p:cNvSpPr/>
          <p:nvPr/>
        </p:nvSpPr>
        <p:spPr>
          <a:xfrm>
            <a:off x="406400" y="6395720"/>
            <a:ext cx="1564640" cy="2184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1A684C27-ACD9-4390-1546-DFDECAFF7B7E}"/>
              </a:ext>
            </a:extLst>
          </p:cNvPr>
          <p:cNvSpPr txBox="1">
            <a:spLocks/>
          </p:cNvSpPr>
          <p:nvPr/>
        </p:nvSpPr>
        <p:spPr>
          <a:xfrm>
            <a:off x="3009108" y="5836773"/>
            <a:ext cx="3782918" cy="4357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0477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5341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14549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Additional set of images provided, with vertical bar as logo divider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357E9D-AA17-C82A-794E-7A52CD5EF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4827" y="1935732"/>
            <a:ext cx="4568586" cy="1406012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2988F11-1BFD-ADCC-11B8-1E3CC3E8C364}"/>
              </a:ext>
            </a:extLst>
          </p:cNvPr>
          <p:cNvSpPr/>
          <p:nvPr/>
        </p:nvSpPr>
        <p:spPr>
          <a:xfrm>
            <a:off x="4353560" y="2101847"/>
            <a:ext cx="762000" cy="22352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750A3A0-6F88-34FE-CA29-D6F9AC7E7C15}"/>
              </a:ext>
            </a:extLst>
          </p:cNvPr>
          <p:cNvCxnSpPr>
            <a:cxnSpLocks/>
            <a:stCxn id="11" idx="3"/>
            <a:endCxn id="7" idx="1"/>
          </p:cNvCxnSpPr>
          <p:nvPr/>
        </p:nvCxnSpPr>
        <p:spPr>
          <a:xfrm>
            <a:off x="5115560" y="2213607"/>
            <a:ext cx="2069267" cy="425131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A73EDF8-B50A-6BFA-B0E3-9D9F9CEBCA7B}"/>
              </a:ext>
            </a:extLst>
          </p:cNvPr>
          <p:cNvSpPr txBox="1">
            <a:spLocks/>
          </p:cNvSpPr>
          <p:nvPr/>
        </p:nvSpPr>
        <p:spPr>
          <a:xfrm>
            <a:off x="3901440" y="1510601"/>
            <a:ext cx="1742440" cy="307287"/>
          </a:xfrm>
          <a:prstGeom prst="rect">
            <a:avLst/>
          </a:prstGeom>
          <a:ln w="19050"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0477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5341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14549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Place partner logo here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B17B1B-0E36-57E7-B274-634A5BAB0F78}"/>
              </a:ext>
            </a:extLst>
          </p:cNvPr>
          <p:cNvCxnSpPr>
            <a:cxnSpLocks/>
            <a:stCxn id="23" idx="2"/>
            <a:endCxn id="11" idx="0"/>
          </p:cNvCxnSpPr>
          <p:nvPr/>
        </p:nvCxnSpPr>
        <p:spPr>
          <a:xfrm flipH="1">
            <a:off x="4734560" y="1817888"/>
            <a:ext cx="38100" cy="28395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3B0FF732-4D04-93D6-2DAD-8C1CD75A3E9A}"/>
              </a:ext>
            </a:extLst>
          </p:cNvPr>
          <p:cNvSpPr txBox="1">
            <a:spLocks/>
          </p:cNvSpPr>
          <p:nvPr/>
        </p:nvSpPr>
        <p:spPr>
          <a:xfrm>
            <a:off x="7188200" y="1510601"/>
            <a:ext cx="2311400" cy="307287"/>
          </a:xfrm>
          <a:prstGeom prst="rect">
            <a:avLst/>
          </a:prstGeom>
          <a:ln w="19050"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0477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53414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14549" indent="-285751" algn="l" defTabSz="914398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97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96" indent="-228600" algn="l" defTabSz="91439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Partnership lock-up guidelines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620DBC4-2DDA-476A-9C21-CC5945894C4A}"/>
              </a:ext>
            </a:extLst>
          </p:cNvPr>
          <p:cNvCxnSpPr>
            <a:cxnSpLocks/>
          </p:cNvCxnSpPr>
          <p:nvPr/>
        </p:nvCxnSpPr>
        <p:spPr>
          <a:xfrm>
            <a:off x="4216656" y="2161171"/>
            <a:ext cx="0" cy="125596"/>
          </a:xfrm>
          <a:prstGeom prst="line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7132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F1BBF-D74E-2ADB-935B-E97AD50F25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785558548"/>
      </p:ext>
    </p:extLst>
  </p:cSld>
  <p:clrMapOvr>
    <a:masterClrMapping/>
  </p:clrMapOvr>
</p:sld>
</file>

<file path=ppt/theme/theme1.xml><?xml version="1.0" encoding="utf-8"?>
<a:theme xmlns:a="http://schemas.openxmlformats.org/drawingml/2006/main" name="Castrol Template">
  <a:themeElements>
    <a:clrScheme name="Custom 2">
      <a:dk1>
        <a:srgbClr val="000000"/>
      </a:dk1>
      <a:lt1>
        <a:srgbClr val="FFFFFF"/>
      </a:lt1>
      <a:dk2>
        <a:srgbClr val="3C5569"/>
      </a:dk2>
      <a:lt2>
        <a:srgbClr val="EBF0F0"/>
      </a:lt2>
      <a:accent1>
        <a:srgbClr val="F00023"/>
      </a:accent1>
      <a:accent2>
        <a:srgbClr val="009343"/>
      </a:accent2>
      <a:accent3>
        <a:srgbClr val="32FA6E"/>
      </a:accent3>
      <a:accent4>
        <a:srgbClr val="05004E"/>
      </a:accent4>
      <a:accent5>
        <a:srgbClr val="0A91A5"/>
      </a:accent5>
      <a:accent6>
        <a:srgbClr val="59C3EB"/>
      </a:accent6>
      <a:hlink>
        <a:srgbClr val="5F28FF"/>
      </a:hlink>
      <a:folHlink>
        <a:srgbClr val="B9C8C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10000"/>
          </a:lnSpc>
          <a:spcAft>
            <a:spcPts val="600"/>
          </a:spcAft>
          <a:defRPr sz="1200" dirty="0" err="1" smtClean="0">
            <a:solidFill>
              <a:schemeClr val="accent4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0498041-F305-2043-A815-B4CD8A972772}" vid="{32D53396-8E27-C94B-96D0-070630BF58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81FD89E0BFA141A5F473DCCDDDC898" ma:contentTypeVersion="13" ma:contentTypeDescription="Create a new document." ma:contentTypeScope="" ma:versionID="5450a303f3f6d8ecc7ddcbf943165a27">
  <xsd:schema xmlns:xsd="http://www.w3.org/2001/XMLSchema" xmlns:xs="http://www.w3.org/2001/XMLSchema" xmlns:p="http://schemas.microsoft.com/office/2006/metadata/properties" xmlns:ns2="994bccaf-7299-4e41-b8e1-2c2c39105761" xmlns:ns3="bc200e60-48da-4329-be90-ddbcb0f760c0" targetNamespace="http://schemas.microsoft.com/office/2006/metadata/properties" ma:root="true" ma:fieldsID="bef4e03701c6245cff3b4bba0cdb5114" ns2:_="" ns3:_="">
    <xsd:import namespace="994bccaf-7299-4e41-b8e1-2c2c39105761"/>
    <xsd:import namespace="bc200e60-48da-4329-be90-ddbcb0f760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4bccaf-7299-4e41-b8e1-2c2c391057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1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1e0e634-2f09-4e55-a821-ed671eb111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200e60-48da-4329-be90-ddbcb0f760c0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32a69bc-eac4-4caf-8206-77c657b9cef2}" ma:internalName="TaxCatchAll" ma:showField="CatchAllData" ma:web="bc200e60-48da-4329-be90-ddbcb0f760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94bccaf-7299-4e41-b8e1-2c2c39105761">
      <Terms xmlns="http://schemas.microsoft.com/office/infopath/2007/PartnerControls"/>
    </lcf76f155ced4ddcb4097134ff3c332f>
    <TaxCatchAll xmlns="bc200e60-48da-4329-be90-ddbcb0f760c0" xsi:nil="true"/>
  </documentManagement>
</p:properties>
</file>

<file path=customXml/itemProps1.xml><?xml version="1.0" encoding="utf-8"?>
<ds:datastoreItem xmlns:ds="http://schemas.openxmlformats.org/officeDocument/2006/customXml" ds:itemID="{DA16CD9A-57F0-49FF-A123-921BE0676C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3CADB6B-2D94-4508-ADDB-05376BE79C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4bccaf-7299-4e41-b8e1-2c2c39105761"/>
    <ds:schemaRef ds:uri="bc200e60-48da-4329-be90-ddbcb0f760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32A966-2955-4E1F-8EFD-ABD46C64BB23}">
  <ds:schemaRefs>
    <ds:schemaRef ds:uri="bc200e60-48da-4329-be90-ddbcb0f760c0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994bccaf-7299-4e41-b8e1-2c2c39105761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69bf4a9-87bd-4dbf-a36c-1db5158e5def}" enabled="1" method="Privileged" siteId="{ea80952e-a476-42d4-aaf4-5457852b0f7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3541</TotalTime>
  <Words>117</Words>
  <Application>Microsoft Office PowerPoint</Application>
  <PresentationFormat>Widescreen</PresentationFormat>
  <Paragraphs>28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Castrol Template</vt:lpstr>
      <vt:lpstr>US Holiday social posts</vt:lpstr>
      <vt:lpstr>Memorial Day</vt:lpstr>
      <vt:lpstr>4th of July</vt:lpstr>
      <vt:lpstr>Halloween</vt:lpstr>
      <vt:lpstr>Thanksgiving</vt:lpstr>
      <vt:lpstr>Holidays</vt:lpstr>
      <vt:lpstr>Logo placeholder guidelines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Sofia Marques</dc:creator>
  <cp:lastModifiedBy>Bez, Samantha</cp:lastModifiedBy>
  <cp:revision>9</cp:revision>
  <dcterms:created xsi:type="dcterms:W3CDTF">2022-06-20T14:35:58Z</dcterms:created>
  <dcterms:modified xsi:type="dcterms:W3CDTF">2026-05-21T14:00:49Z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0x0101006981FD89E0BFA141A5F473DCCDDDC898</vt:lpwstr>
  </property>
  <property fmtid="{D5CDD505-2E9C-101B-9397-08002B2CF9AE}" pid="3" name="MediaServiceImageTags">
    <vt:lpwstr/>
  </property>
</Properties>
</file>